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47795" y="3057525"/>
            <a:ext cx="42957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3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12215" y="2053590"/>
            <a:ext cx="451294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87323" y="2917043"/>
            <a:ext cx="4422886" cy="31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12215" y="3693160"/>
            <a:ext cx="6350000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60755" y="5249545"/>
            <a:ext cx="532638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12215" y="6166485"/>
            <a:ext cx="684466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9" grpId="0" bldLvl="0" animBg="1"/>
      <p:bldP spid="16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1449070"/>
            <a:ext cx="9000000" cy="5267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040370" y="1556385"/>
            <a:ext cx="93218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92220" y="3573145"/>
            <a:ext cx="76835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64200" y="3573145"/>
            <a:ext cx="372110" cy="43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59270" y="4436745"/>
            <a:ext cx="46101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28660" y="4364990"/>
            <a:ext cx="80899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55595" y="5385435"/>
            <a:ext cx="72898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655820" y="5385435"/>
            <a:ext cx="109474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88480" y="5373370"/>
            <a:ext cx="381635" cy="52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408035" y="5341620"/>
            <a:ext cx="969645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359785" y="6145530"/>
            <a:ext cx="1200785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83" b="14503"/>
          <a:stretch>
            <a:fillRect/>
          </a:stretch>
        </p:blipFill>
        <p:spPr>
          <a:xfrm>
            <a:off x="1559560" y="764540"/>
            <a:ext cx="6317615" cy="71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167619" y="3881196"/>
            <a:ext cx="1342857" cy="41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39047" y="5207026"/>
            <a:ext cx="876190" cy="40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4285" y="1420630"/>
            <a:ext cx="495238" cy="267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54800" y="2384425"/>
            <a:ext cx="675005" cy="39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67619" y="4389228"/>
            <a:ext cx="1428571" cy="419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6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3780000" y="2348865"/>
            <a:ext cx="575945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3765600" y="3535200"/>
            <a:ext cx="575945" cy="55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3792220" y="4739640"/>
            <a:ext cx="549275" cy="5581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4024800" y="5940000"/>
            <a:ext cx="575945" cy="55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2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1280" y="2501284"/>
            <a:ext cx="1454296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73798" y="2501284"/>
            <a:ext cx="1436002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0210" y="3429000"/>
            <a:ext cx="2506980" cy="301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35955" y="3356610"/>
            <a:ext cx="2693670" cy="303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58095" y="1697092"/>
            <a:ext cx="1304761" cy="36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96190" y="1697092"/>
            <a:ext cx="1733333" cy="36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0090" y="2564765"/>
            <a:ext cx="2720340" cy="3597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55820" y="2493010"/>
            <a:ext cx="3609340" cy="359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25" y="1412690"/>
            <a:ext cx="10800000" cy="372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4" y="1718117"/>
            <a:ext cx="3419047" cy="35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1429" y="2643945"/>
            <a:ext cx="2942857" cy="35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1429" y="3569773"/>
            <a:ext cx="2647619" cy="36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1515" y="4467225"/>
            <a:ext cx="709993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2023-12-14T09:09:37Z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